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81" r:id="rId10"/>
    <p:sldId id="282" r:id="rId11"/>
    <p:sldId id="283" r:id="rId12"/>
    <p:sldId id="284" r:id="rId13"/>
    <p:sldId id="285" r:id="rId14"/>
    <p:sldId id="274" r:id="rId15"/>
    <p:sldId id="273" r:id="rId16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485"/>
    <a:srgbClr val="F4C32F"/>
    <a:srgbClr val="000097"/>
    <a:srgbClr val="36448A"/>
    <a:srgbClr val="0000A0"/>
    <a:srgbClr val="FF00FF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163" cy="51276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4313" y="1"/>
            <a:ext cx="3078162" cy="51276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0433B27-0DAD-4437-BB20-2B122CC405EE}" type="datetimeFigureOut">
              <a:rPr lang="de-DE" smtClean="0"/>
              <a:t>12.05.2026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851"/>
            <a:ext cx="3078163" cy="512763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4313" y="9721851"/>
            <a:ext cx="3078162" cy="512763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BE6BCA0-C090-4DF1-B1C4-69EE10A174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37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163" cy="51276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4313" y="1"/>
            <a:ext cx="3078162" cy="51276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48A88E7-4C23-4168-A734-CB3A1CD8C7FA}" type="datetimeFigureOut">
              <a:rPr lang="de-DE" smtClean="0"/>
              <a:t>12.05.2026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851"/>
            <a:ext cx="3078163" cy="512763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4313" y="9721851"/>
            <a:ext cx="3078162" cy="512763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CB5E158-5FDD-4508-9F30-0C9073D85A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05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6" name="Grafik 15" descr="logoaktuell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1" y="122982"/>
            <a:ext cx="2163836" cy="8447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71728" y="6537957"/>
            <a:ext cx="971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3644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11.05.2026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84867" y="6537957"/>
            <a:ext cx="57742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3644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Landkreis Verden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97564" y="6537957"/>
            <a:ext cx="963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3644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516F6B1-E76D-4733-A4C2-66A2A89F3DE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22" name="Gerader Verbinder 21"/>
          <p:cNvCxnSpPr/>
          <p:nvPr userDrawn="1"/>
        </p:nvCxnSpPr>
        <p:spPr>
          <a:xfrm>
            <a:off x="245269" y="6586538"/>
            <a:ext cx="8624887" cy="11379"/>
          </a:xfrm>
          <a:prstGeom prst="line">
            <a:avLst/>
          </a:prstGeom>
          <a:ln>
            <a:solidFill>
              <a:srgbClr val="36448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55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67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43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127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70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57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55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28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73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67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63260" y="6537957"/>
            <a:ext cx="983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3644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11.05.2026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84867" y="6537957"/>
            <a:ext cx="57742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3644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Landkreis Verden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97564" y="6537957"/>
            <a:ext cx="963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3644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516F6B1-E76D-4733-A4C2-66A2A89F3DE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245269" y="6586538"/>
            <a:ext cx="8624887" cy="11379"/>
          </a:xfrm>
          <a:prstGeom prst="line">
            <a:avLst/>
          </a:prstGeom>
          <a:ln>
            <a:solidFill>
              <a:srgbClr val="36448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logoaktuell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" y="59961"/>
            <a:ext cx="571842" cy="223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90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Straßensanierung K6 Baden, Bahnhofstraße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2026 und 2027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Landkreis Verden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901" y="5007428"/>
            <a:ext cx="3103831" cy="11239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655" y="5007428"/>
            <a:ext cx="1752245" cy="11239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37" y="4997523"/>
            <a:ext cx="2376118" cy="11437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763" y="0"/>
            <a:ext cx="1802237" cy="127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67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2EA4057-3E04-89B7-0955-AF2E49A7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85" y="857250"/>
            <a:ext cx="8258031" cy="51435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4" y="6000750"/>
            <a:ext cx="8885832" cy="7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54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5E70CDF-59A4-5B10-5F0C-926E8BE8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28" y="857250"/>
            <a:ext cx="7732745" cy="51435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4" y="6000750"/>
            <a:ext cx="8885832" cy="7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07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EA207CD-ABC6-7938-5C80-7B93790D3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39" y="857250"/>
            <a:ext cx="8518922" cy="51435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4" y="6000750"/>
            <a:ext cx="8885832" cy="7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00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BA12210-48D3-DABF-9A29-1982F03EB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4" y="857250"/>
            <a:ext cx="8589433" cy="51435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4" y="6000750"/>
            <a:ext cx="8885832" cy="7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04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577351" y="3265715"/>
            <a:ext cx="398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99782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4C6417F-C623-3240-1A72-F850F9AE2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9455" y="-82044"/>
            <a:ext cx="5037679" cy="712791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41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334" y="1"/>
            <a:ext cx="769201" cy="543880"/>
          </a:xfrm>
          <a:prstGeom prst="rect">
            <a:avLst/>
          </a:prstGeom>
        </p:spPr>
      </p:pic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2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904875"/>
            <a:ext cx="8105775" cy="5048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81074" y="1744579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Gesamter Sanierungsbereich</a:t>
            </a:r>
          </a:p>
          <a:p>
            <a:r>
              <a:rPr lang="de-DE" dirty="0"/>
              <a:t>ca. 950 m</a:t>
            </a:r>
          </a:p>
        </p:txBody>
      </p:sp>
      <p:sp>
        <p:nvSpPr>
          <p:cNvPr id="8" name="Rechteck 7"/>
          <p:cNvSpPr/>
          <p:nvPr/>
        </p:nvSpPr>
        <p:spPr>
          <a:xfrm>
            <a:off x="4981074" y="1744579"/>
            <a:ext cx="31854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2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78305" y="1118937"/>
            <a:ext cx="6647974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Projektbeteiligte:</a:t>
            </a:r>
          </a:p>
          <a:p>
            <a:endParaRPr lang="de-DE" dirty="0"/>
          </a:p>
          <a:p>
            <a:r>
              <a:rPr lang="de-DE" dirty="0"/>
              <a:t>	Landkreis Verden: </a:t>
            </a:r>
          </a:p>
          <a:p>
            <a:r>
              <a:rPr lang="de-DE" dirty="0"/>
              <a:t>	</a:t>
            </a:r>
          </a:p>
          <a:p>
            <a:r>
              <a:rPr lang="de-DE" dirty="0"/>
              <a:t>	Straßendeckensanierung, km 0,000 - km 0,950	</a:t>
            </a:r>
          </a:p>
          <a:p>
            <a:r>
              <a:rPr lang="de-DE" dirty="0"/>
              <a:t>	Gossenanlagen, beidseitig</a:t>
            </a:r>
          </a:p>
          <a:p>
            <a:r>
              <a:rPr lang="de-DE" dirty="0"/>
              <a:t>	Radweg, komplett</a:t>
            </a:r>
          </a:p>
          <a:p>
            <a:endParaRPr lang="de-DE" dirty="0"/>
          </a:p>
          <a:p>
            <a:r>
              <a:rPr lang="de-DE" dirty="0"/>
              <a:t>	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759" y="3690250"/>
            <a:ext cx="2543698" cy="64340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674" y="4303777"/>
            <a:ext cx="2227783" cy="8874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457" y="3694928"/>
            <a:ext cx="1975107" cy="148133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87" y="3694928"/>
            <a:ext cx="2884187" cy="15010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459" y="1"/>
            <a:ext cx="762076" cy="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7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4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43" y="3573119"/>
            <a:ext cx="3810000" cy="157162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146435" y="1276489"/>
            <a:ext cx="5855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Stadt Achim: 	</a:t>
            </a:r>
          </a:p>
          <a:p>
            <a:endParaRPr lang="de-DE" dirty="0"/>
          </a:p>
          <a:p>
            <a:r>
              <a:rPr lang="de-DE" dirty="0"/>
              <a:t>	Gehwegsanierung in Teilbereichen</a:t>
            </a:r>
          </a:p>
          <a:p>
            <a:r>
              <a:rPr lang="de-DE" dirty="0"/>
              <a:t>	</a:t>
            </a:r>
            <a:r>
              <a:rPr lang="de-DE" dirty="0" err="1"/>
              <a:t>Aufpflasterungen</a:t>
            </a:r>
            <a:r>
              <a:rPr lang="de-DE" dirty="0"/>
              <a:t> an verschiedenen 	Straßeneinmündungen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30" y="3573119"/>
            <a:ext cx="3112534" cy="15716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459" y="1"/>
            <a:ext cx="762076" cy="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0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146434" y="332116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			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629" y="3747608"/>
            <a:ext cx="2478505" cy="153061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146434" y="1276489"/>
            <a:ext cx="7251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Trinkwasserverband Verden</a:t>
            </a:r>
          </a:p>
          <a:p>
            <a:endParaRPr lang="de-DE" dirty="0"/>
          </a:p>
          <a:p>
            <a:r>
              <a:rPr lang="de-DE" dirty="0"/>
              <a:t>	Erneuerung der Trinkwasserleitung </a:t>
            </a:r>
          </a:p>
          <a:p>
            <a:r>
              <a:rPr lang="de-DE" dirty="0"/>
              <a:t>			Bahnhofstraße ca. 300m</a:t>
            </a:r>
          </a:p>
          <a:p>
            <a:r>
              <a:rPr lang="de-DE" dirty="0"/>
              <a:t>			Am Badener Bahnhof ca. 80m</a:t>
            </a:r>
          </a:p>
          <a:p>
            <a:r>
              <a:rPr lang="de-DE" dirty="0"/>
              <a:t>		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135" y="3764763"/>
            <a:ext cx="2294598" cy="15134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459" y="1"/>
            <a:ext cx="762076" cy="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57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Landkreis Verden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529542" y="1454696"/>
            <a:ext cx="65587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Projektleitung: </a:t>
            </a:r>
          </a:p>
          <a:p>
            <a:endParaRPr lang="de-DE" dirty="0"/>
          </a:p>
          <a:p>
            <a:r>
              <a:rPr lang="de-DE" dirty="0"/>
              <a:t>	Landkreis Verden</a:t>
            </a:r>
          </a:p>
          <a:p>
            <a:r>
              <a:rPr lang="de-DE" dirty="0"/>
              <a:t>	Trinkwasserverband: Bauarbeiten in Eigenregie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Ingenieurbüro: </a:t>
            </a:r>
          </a:p>
          <a:p>
            <a:endParaRPr lang="de-DE" dirty="0"/>
          </a:p>
          <a:p>
            <a:r>
              <a:rPr lang="de-DE" dirty="0"/>
              <a:t>	M+O Bremen GmbH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Ausführende Firma:</a:t>
            </a:r>
          </a:p>
          <a:p>
            <a:endParaRPr lang="de-DE" dirty="0"/>
          </a:p>
          <a:p>
            <a:r>
              <a:rPr lang="de-DE" dirty="0"/>
              <a:t>	Auftrag derzeit in Vergabe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459" y="1"/>
            <a:ext cx="762076" cy="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7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Landkreis Verden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7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64" y="497053"/>
            <a:ext cx="2905125" cy="574357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10445" y="1503948"/>
            <a:ext cx="733480" cy="1804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010445" y="4760494"/>
            <a:ext cx="733480" cy="1804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29999" y="1466499"/>
            <a:ext cx="43268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Bauabschnitt 1 </a:t>
            </a:r>
          </a:p>
          <a:p>
            <a:r>
              <a:rPr lang="de-DE" dirty="0"/>
              <a:t>(Badener Bahnhof bis einschließlich am </a:t>
            </a:r>
          </a:p>
          <a:p>
            <a:r>
              <a:rPr lang="de-DE" dirty="0"/>
              <a:t>Am </a:t>
            </a:r>
            <a:r>
              <a:rPr lang="de-DE" dirty="0" err="1"/>
              <a:t>Schraderberg</a:t>
            </a:r>
            <a:r>
              <a:rPr lang="de-DE" dirty="0"/>
              <a:t>/Am Sandberg</a:t>
            </a:r>
          </a:p>
          <a:p>
            <a:r>
              <a:rPr lang="de-DE" dirty="0"/>
              <a:t>Länge ca. 650 m</a:t>
            </a:r>
          </a:p>
          <a:p>
            <a:endParaRPr lang="de-DE" dirty="0"/>
          </a:p>
          <a:p>
            <a:r>
              <a:rPr lang="de-DE" dirty="0"/>
              <a:t>Baubeginn BA 1: </a:t>
            </a:r>
          </a:p>
          <a:p>
            <a:r>
              <a:rPr lang="de-DE" dirty="0"/>
              <a:t>	Ende Mai/Anfang Juni 2026</a:t>
            </a:r>
          </a:p>
          <a:p>
            <a:r>
              <a:rPr lang="de-DE" dirty="0"/>
              <a:t>Bauende BA 1: </a:t>
            </a:r>
          </a:p>
          <a:p>
            <a:r>
              <a:rPr lang="de-DE" dirty="0"/>
              <a:t>	voraussichtlich November 2026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43925" y="4653706"/>
            <a:ext cx="42628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Bauabschnitt 2 </a:t>
            </a:r>
          </a:p>
          <a:p>
            <a:r>
              <a:rPr lang="de-DE" dirty="0"/>
              <a:t>(ab Am </a:t>
            </a:r>
            <a:r>
              <a:rPr lang="de-DE" dirty="0" err="1"/>
              <a:t>Schraderberg</a:t>
            </a:r>
            <a:r>
              <a:rPr lang="de-DE" dirty="0"/>
              <a:t> bis Verkehrsinsel)</a:t>
            </a:r>
          </a:p>
          <a:p>
            <a:r>
              <a:rPr lang="de-DE" dirty="0"/>
              <a:t>Länge ca. 300 m</a:t>
            </a:r>
          </a:p>
          <a:p>
            <a:endParaRPr lang="de-DE" dirty="0"/>
          </a:p>
          <a:p>
            <a:r>
              <a:rPr lang="de-DE" dirty="0"/>
              <a:t>Baubeginn BA 2 März 2027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459" y="1"/>
            <a:ext cx="762076" cy="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Landkreis Verden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6F6B1-E76D-4733-A4C2-66A2A89F3DE3}" type="slidenum">
              <a:rPr lang="de-DE" smtClean="0"/>
              <a:t>8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727202" y="2245855"/>
            <a:ext cx="41088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Umleitungsplan überörtlicher Verkehr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148333"/>
              </p:ext>
            </p:extLst>
          </p:nvPr>
        </p:nvGraphicFramePr>
        <p:xfrm>
          <a:off x="3067050" y="2865843"/>
          <a:ext cx="30099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-Manager-Shellobjekt" showAsIcon="1" r:id="rId2" imgW="3009783" imgH="514350" progId="Package">
                  <p:embed/>
                </p:oleObj>
              </mc:Choice>
              <mc:Fallback>
                <p:oleObj name="Objekt-Manager-Shellobjekt" showAsIcon="1" r:id="rId2" imgW="3009783" imgH="514350" progId="Package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67050" y="2865843"/>
                        <a:ext cx="30099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917" y="0"/>
            <a:ext cx="963083" cy="6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01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5D40046-5131-E367-9BAC-B6FD6D2E5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8" y="857250"/>
            <a:ext cx="7894985" cy="51435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4" y="6000750"/>
            <a:ext cx="8885832" cy="7193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917" y="0"/>
            <a:ext cx="963083" cy="6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1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73000">
              <a:schemeClr val="accent2">
                <a:lumMod val="40000"/>
                <a:lumOff val="6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0" scaled="1"/>
          <a:tileRect/>
        </a:gradFill>
        <a:ln/>
      </a:spPr>
      <a:bodyPr rtlCol="0" anchor="ctr"/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01C0D64F.potx" id="{EB789131-EEEC-4FD4-BEAD-30133B104786}" vid="{1AA3705D-E537-4D0C-ADC8-DA3FEC0B4C1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powerpoint_vorlage_lkver_4_zu_3</Template>
  <TotalTime>0</TotalTime>
  <Words>212</Words>
  <Application>Microsoft Office PowerPoint</Application>
  <PresentationFormat>Bildschirmpräsentation (4:3)</PresentationFormat>
  <Paragraphs>94</Paragraphs>
  <Slides>15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Office</vt:lpstr>
      <vt:lpstr>Objekt-Manager-Shellobjekt</vt:lpstr>
      <vt:lpstr>Straßensanierung K6 Baden, Bahnhofstraße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Straßensanierung K6 Baden Bahnhofstraße</dc:title>
  <dc:creator>Bönsch, Nadine</dc:creator>
  <cp:lastModifiedBy>Purschke, Kai</cp:lastModifiedBy>
  <cp:revision>29</cp:revision>
  <cp:lastPrinted>2022-07-04T10:46:31Z</cp:lastPrinted>
  <dcterms:created xsi:type="dcterms:W3CDTF">2026-04-27T06:32:43Z</dcterms:created>
  <dcterms:modified xsi:type="dcterms:W3CDTF">2026-05-12T08:21:17Z</dcterms:modified>
</cp:coreProperties>
</file>